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89" r:id="rId19"/>
    <p:sldId id="304" r:id="rId20"/>
    <p:sldId id="273" r:id="rId21"/>
    <p:sldId id="274" r:id="rId22"/>
    <p:sldId id="287" r:id="rId23"/>
    <p:sldId id="305" r:id="rId24"/>
    <p:sldId id="275" r:id="rId25"/>
    <p:sldId id="276" r:id="rId26"/>
    <p:sldId id="288" r:id="rId27"/>
    <p:sldId id="306" r:id="rId28"/>
    <p:sldId id="277" r:id="rId29"/>
    <p:sldId id="278" r:id="rId30"/>
    <p:sldId id="279" r:id="rId31"/>
    <p:sldId id="307" r:id="rId32"/>
    <p:sldId id="290" r:id="rId33"/>
    <p:sldId id="280" r:id="rId34"/>
    <p:sldId id="281" r:id="rId35"/>
    <p:sldId id="284" r:id="rId36"/>
    <p:sldId id="308" r:id="rId37"/>
    <p:sldId id="282" r:id="rId38"/>
    <p:sldId id="283" r:id="rId39"/>
    <p:sldId id="285" r:id="rId40"/>
    <p:sldId id="309" r:id="rId41"/>
    <p:sldId id="291" r:id="rId42"/>
    <p:sldId id="286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>
        <p:scale>
          <a:sx n="90" d="100"/>
          <a:sy n="90" d="100"/>
        </p:scale>
        <p:origin x="-14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60B33-7D99-4C9A-DE8B-715B99858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DF2C6C-DA95-77A4-B098-C30DC78C3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946260-F33E-6FFB-34F4-59340A73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EF5E8B-C67C-D55B-9B47-F86A657A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61993E-1B53-BC7B-379B-5EC1C538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57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938F2-B0AB-C443-3CD8-684DF208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BE5A63-C71D-B427-E38D-249546463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A7917B-3025-64E3-089A-31FC6C5C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0D429-939D-39F0-07DB-FD672730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55663-1D96-DE99-2221-D5648F7D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42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939C804-F1A4-CF64-201A-54DEC99B7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4E4F43-5DDC-D303-4581-D1E62DE06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BF4847-D264-58C2-6B4D-631AEC42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6D2118-15DC-57AF-2F7B-25D92BFF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5AF5B5-6C40-8C96-5A4D-03C90733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41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C3F86-2E78-159A-1CC3-DC66C500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FF07EA-BDEB-5D9E-BF52-4D004CC12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2F245C-24D8-86E0-F8EC-AE35E8B2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7CEF98-CE3F-B903-9A97-15A654FA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6BA2A5-76B1-2D8B-1B14-8271D0FA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72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89961-2557-ADD7-5F38-B1BA5465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0675D4-C571-FE12-77E7-8B5CC810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1C095F-5821-CEDF-894E-2FC2DF37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0B09D-A399-CE57-846A-EA931EDB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6A5848-D6BB-75D6-AF86-36CC75CB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6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66CE0-096C-8948-5190-EE77BC70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315D85-0C88-55CB-3756-9FC659F8C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939C0E-E5A2-7A0F-F794-C421B5A8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82BB7C-E8D7-CE40-25F2-EF0A05AD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CFC968-4E23-ED4A-D5D8-BECE4EA4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AA1244-1CAE-5EBD-7F73-C941CD8D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8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694A6-1F19-80F4-7B24-68D0A1D4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A6C107-E7E5-6BFC-2727-EEC784FF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6D9F36-C5D5-8C08-3BF3-9CB99A8AE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2E989C-11B6-7E6A-CC45-793FC51F3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912BA08-DF29-2319-A1DC-92B8965E7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F8723C-5212-2729-DE50-0845E2AF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CA493C-6981-D7A5-E945-F1AE7382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1CF2FF-26A8-B017-53F9-83647C71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D56FC-8EC4-31F9-13CE-A285CA8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00FC4F-6EA4-4C87-2527-59D1F390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C57253-E6C6-F1BF-A796-8BFEAAB7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BF50A5-252B-F0B1-85AE-A0B2625A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928A442-59BF-88AE-3456-2C792082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DB9B3B-975D-1844-7DFC-046F485F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9F967C-C9E7-95E3-641B-B8BDBF21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16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7AF89-2A34-25D2-8FE3-EC5B92B9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8DF440-92D0-F7E1-3D2B-77FD5DC0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7F9AF0-30E6-2869-A474-CB85AFA5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631730-DD3B-AC0D-7F2F-5D610918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6EC0C2-2340-14FC-DC30-B7FFACED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35A7D0-56FD-FEDF-BEB5-F85EC0C1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8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1B5B5-E862-3B2F-3CA1-3A12A28C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A96EBE-C707-E1A7-8B5B-90AE9BBEF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3238A7-5EEA-082C-79EA-34CBF643D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55E35F-0986-C185-2BD8-EFC5F0DA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4717AD-78AC-B8ED-7E27-4AFED0E8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86EA9E-D894-9ED8-EECA-382EC53D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29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199F7E-CB22-B91B-C8E0-18086B1D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39563B-5F81-803C-6B65-BCF92A91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7240DF-710C-A5B7-B42B-DA045FC6F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760DB0-9A23-4047-A734-C0B2C7486365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1848F3-F569-5E15-549C-5227134B5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E37A34-D15F-E890-9DD9-96AAA871B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1CC20F-FF38-3B4C-A157-30EDC12267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14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2A6FD-71DE-F853-FA48-84392A896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Expedition</a:t>
            </a:r>
            <a:r>
              <a:rPr lang="fr-FR" dirty="0"/>
              <a:t> 5300 graphs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2B692A-43CE-0DEC-527E-EE9031A36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29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F1224E-D085-C432-FC44-A733C0D6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6" y="194829"/>
            <a:ext cx="11575608" cy="64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F4357-7AAB-6927-92C1-317A0E71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9A5DE7-5993-F7C9-60C2-AF3414DD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7" y="266456"/>
            <a:ext cx="11319245" cy="63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1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C433-7BC6-42CF-A994-8B50F306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6441D-7D90-D685-D7F1-54C3A190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Prevalence</a:t>
            </a:r>
            <a:r>
              <a:rPr lang="fr-FR" dirty="0"/>
              <a:t> of </a:t>
            </a:r>
            <a:r>
              <a:rPr lang="fr-FR" dirty="0" err="1"/>
              <a:t>polycythemia</a:t>
            </a:r>
            <a:r>
              <a:rPr lang="fr-FR" dirty="0"/>
              <a:t> by </a:t>
            </a:r>
            <a:r>
              <a:rPr lang="fr-FR" dirty="0" err="1"/>
              <a:t>methods</a:t>
            </a:r>
            <a:r>
              <a:rPr lang="fr-FR" dirty="0"/>
              <a:t>, for </a:t>
            </a:r>
            <a:r>
              <a:rPr lang="fr-FR" dirty="0" err="1"/>
              <a:t>each</a:t>
            </a:r>
            <a:r>
              <a:rPr lang="fr-FR" dirty="0"/>
              <a:t> city</a:t>
            </a:r>
          </a:p>
        </p:txBody>
      </p:sp>
    </p:spTree>
    <p:extLst>
      <p:ext uri="{BB962C8B-B14F-4D97-AF65-F5344CB8AC3E}">
        <p14:creationId xmlns:p14="http://schemas.microsoft.com/office/powerpoint/2010/main" val="35747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7EFA2-94AB-BA7E-38B9-7CBDE882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C3FB421-8E3E-124B-AE42-F4CAAAB0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4" y="343344"/>
            <a:ext cx="11044052" cy="617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3C3B-EEC2-244E-F2F4-D3E20A5A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5B76444-0798-68DD-D9D4-0F4214FA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2" y="284357"/>
            <a:ext cx="11255175" cy="62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6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FACCA-2A39-DFED-B601-6B9E21FA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HB/HCT ~ HBMASS &amp; PV</a:t>
            </a:r>
          </a:p>
        </p:txBody>
      </p:sp>
    </p:spTree>
    <p:extLst>
      <p:ext uri="{BB962C8B-B14F-4D97-AF65-F5344CB8AC3E}">
        <p14:creationId xmlns:p14="http://schemas.microsoft.com/office/powerpoint/2010/main" val="373959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D2CE53B-8CC2-DA75-5686-436DDEA1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44642B-FE98-EC6F-C919-BC44CD81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4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9432-CC80-BDBC-BFFC-DB46C738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01253F8-149B-B498-AD05-DA276FD0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12BE95A-EF49-4887-D9FE-1B36AFF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3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E7A8D-B24C-7C75-5B4F-EEC396B9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8CFDC8-E096-8DDF-EAB7-3F2B47974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29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6F35-E78C-8742-2682-361E35F7F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F1CDA2-64A3-0B35-37D0-6C31C1DA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B1527-7BB7-3E83-D3AD-7BDDB8CA4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F70336-86FE-3756-C685-A7FF2667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DA445-F887-D267-01BF-0F2C518F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80544E-42FE-34B1-9416-F30AF1E0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0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784DF62-80C2-0219-6ED8-B6777110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3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C7E56-80A7-6743-D496-46673360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A12B786-AB97-1CD9-B49C-D229CF89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2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E6FA9-CDBB-B6F7-5AFA-53CB1FA3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8EA2EE-C23B-72D9-D422-DD2F76DD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1271F-2E9C-3260-F8B0-50813835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655BE8-E18A-A17C-F110-41B39559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E68052-CBAF-4DEB-B35C-DFCE1196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245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9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81983-0EE1-3093-1AF2-654AB993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2912BC-6C2D-C8A7-6E34-063AF57B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43E1-10A8-8FAF-D86A-1B67FD92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CCDED6-F9AC-F729-4E7E-BB498A06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3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DEC7-79F9-12ED-A3B5-EB917930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6037C4-AE8F-9698-CC32-5E4AFDCF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245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D633E-7098-C0E6-985D-945F022B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Prevalence</a:t>
            </a:r>
            <a:r>
              <a:rPr lang="fr-FR" dirty="0"/>
              <a:t> of </a:t>
            </a:r>
            <a:r>
              <a:rPr lang="fr-FR" dirty="0" err="1"/>
              <a:t>anemia</a:t>
            </a:r>
            <a:r>
              <a:rPr lang="fr-FR" dirty="0"/>
              <a:t> by city,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24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AA771-E448-A3E1-5095-8189FCED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493D7E1-81D4-D189-6616-F2F30C6B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2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AD23-5A1B-35A0-238C-C67D6221A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81381F-7AD5-421F-52C1-549895EC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63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F48C9-DCF2-84BF-7960-98A728CB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F6AD6-0BB6-3E25-A20C-FB783B54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716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CE2E-D9EE-EC06-FC89-A1F986F7D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3A18AE-C667-F4E4-E875-7B665572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84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D011A-6FB8-D068-1FC0-8ABA8D44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BFDFF0-0A83-5356-1813-06B915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2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66E9-D0D2-517A-9B9A-3949CBD4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72BF405-8A3E-5E57-EBCA-FA6D62FA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4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F028A-8655-C25B-2A78-2395AFEC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9A4809-3C41-D317-0CF7-C12629AD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1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196EF-970B-17C7-5F01-35290B0B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BB9776-AA5D-45FC-626A-423F6C80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14B3-859E-821E-92E9-86D2EF97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65C9874-766A-8099-824C-32E3CB5E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0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04A8-6C8E-C961-79FA-A781C747E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509F3B0-0454-3CEC-86D7-8ED19DB8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F1235E2-49F1-B9BF-EE66-B4AB8517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97" y="262779"/>
            <a:ext cx="11332406" cy="63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6611-208E-622A-9A65-E63562013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1E71E09-0DC8-8586-23C0-4CB34374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07E15-4103-1BFB-61CA-0C7CDB9C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257BE-A1D4-B82A-83FA-1DC9B296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HB/HCT ~ HBMASS &amp; PV</a:t>
            </a:r>
          </a:p>
        </p:txBody>
      </p:sp>
    </p:spTree>
    <p:extLst>
      <p:ext uri="{BB962C8B-B14F-4D97-AF65-F5344CB8AC3E}">
        <p14:creationId xmlns:p14="http://schemas.microsoft.com/office/powerpoint/2010/main" val="436068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ABF2-32B4-71F3-5011-AB0CC2C3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C4BE8F-C8BC-D2F9-6C2F-7E0958F1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2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17AA-D9F9-3C62-40B6-7B9F3164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F2C99A-372D-4FC6-F72F-09EE925C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7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E95F-ADAF-843B-0841-BF6D82DE5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425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2C5C-5E36-886F-91FF-95FE2FA0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C58621-935F-B37B-375E-86ADD97A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245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5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9E76F-8343-3DC4-2E0F-30F5D6DCE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F579AF-0C8E-2C87-F86F-B8ADD9A9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42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5A6C-FCCC-B532-A0A5-D5CA27F0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F02BA6-6A71-2130-9E94-B5852165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26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F0BAC-1538-B427-00ED-2CA61F7BA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4D212-D3F0-F001-9B96-41DE11BE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6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99FB-36F9-3D3C-BAAE-D4C49860D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DCDDE6-42B0-5082-06B6-134E8B25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9EC8FE4-E80B-58E8-BFB4-A8CAFB62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7" y="317077"/>
            <a:ext cx="11138065" cy="6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B5BC-AE25-631C-628A-41A5CC71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26196C-8903-1A35-3EB3-634F87AF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3545-5B51-1CC1-D90E-DE6BC154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83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2721-46B7-3158-A203-61BF4CD7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5248A4-BBD0-4688-C677-9D943978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8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C47E-D4C2-B6E5-09EF-878B0F89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A7D8F-6DA3-0FE3-3FDA-6D654939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5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77BCD-A3D3-63D2-B007-477C63E84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02AF55-8CA6-122D-E9A1-C9681DBB3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2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0C587-ADC5-E0A4-D01F-B741EF61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16E1BC-306A-255E-4849-AA4858CA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25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7C47-8EBB-AEA4-4680-00E4CDE1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C83444-A323-263A-1FD2-27395BE4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9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0FF9-000F-B48F-DD2C-52707FDF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657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1747-F663-F3B4-492B-8209EBAC9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1486ADB-5EEA-7506-034C-6FE0A1B9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175"/>
            <a:ext cx="7772400" cy="39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08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F2D9-926C-E83B-60C2-22A7A387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62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F6C-DA83-B92F-26E0-8345D15C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6B944-586D-8EC1-E88B-CF3D158D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Prevalence</a:t>
            </a:r>
            <a:r>
              <a:rPr lang="fr-FR" dirty="0"/>
              <a:t> of </a:t>
            </a:r>
            <a:r>
              <a:rPr lang="fr-FR" dirty="0" err="1"/>
              <a:t>polycythemia</a:t>
            </a:r>
            <a:r>
              <a:rPr lang="fr-FR" dirty="0"/>
              <a:t> by city,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673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D7352-7C6D-A46B-321D-5BFF11FE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041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1065-AAE0-AEFE-F7B7-81769C2B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016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6BC4-EB04-274C-BC9D-F5FD9EA0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CC464E2-B822-051E-948D-61CE1A5B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1" y="227493"/>
            <a:ext cx="11458698" cy="64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1F7429-EA1A-B082-55D3-8B9703826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0" y="257014"/>
            <a:ext cx="11353039" cy="63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B2D4-B676-E669-2492-9B27BF4B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5E007-A89E-13C9-0AA1-A9BF855E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Prevalence</a:t>
            </a:r>
            <a:r>
              <a:rPr lang="fr-FR" dirty="0"/>
              <a:t> of </a:t>
            </a:r>
            <a:r>
              <a:rPr lang="fr-FR" dirty="0" err="1"/>
              <a:t>anemia</a:t>
            </a:r>
            <a:r>
              <a:rPr lang="fr-FR" dirty="0"/>
              <a:t> by </a:t>
            </a:r>
            <a:r>
              <a:rPr lang="fr-FR" dirty="0" err="1"/>
              <a:t>methods</a:t>
            </a:r>
            <a:r>
              <a:rPr lang="fr-FR" dirty="0"/>
              <a:t>, for </a:t>
            </a:r>
            <a:r>
              <a:rPr lang="fr-FR" dirty="0" err="1"/>
              <a:t>each</a:t>
            </a:r>
            <a:r>
              <a:rPr lang="fr-FR" dirty="0"/>
              <a:t> city</a:t>
            </a:r>
          </a:p>
        </p:txBody>
      </p:sp>
    </p:spTree>
    <p:extLst>
      <p:ext uri="{BB962C8B-B14F-4D97-AF65-F5344CB8AC3E}">
        <p14:creationId xmlns:p14="http://schemas.microsoft.com/office/powerpoint/2010/main" val="12836910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59</Words>
  <Application>Microsoft Macintosh PowerPoint</Application>
  <PresentationFormat>Grand écran</PresentationFormat>
  <Paragraphs>9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6" baseType="lpstr">
      <vt:lpstr>Aptos</vt:lpstr>
      <vt:lpstr>Aptos Display</vt:lpstr>
      <vt:lpstr>Arial</vt:lpstr>
      <vt:lpstr>Thème Office</vt:lpstr>
      <vt:lpstr>Expedition 5300 graphs</vt:lpstr>
      <vt:lpstr>Summary</vt:lpstr>
      <vt:lpstr>Prevalence of anemia by city, for each method</vt:lpstr>
      <vt:lpstr>Présentation PowerPoint</vt:lpstr>
      <vt:lpstr>Présentation PowerPoint</vt:lpstr>
      <vt:lpstr>Prevalence of polycythemia by city, for each method</vt:lpstr>
      <vt:lpstr>Présentation PowerPoint</vt:lpstr>
      <vt:lpstr>Présentation PowerPoint</vt:lpstr>
      <vt:lpstr>Prevalence of anemia by methods, for each city</vt:lpstr>
      <vt:lpstr>Présentation PowerPoint</vt:lpstr>
      <vt:lpstr>Présentation PowerPoint</vt:lpstr>
      <vt:lpstr>Prevalence of polycythemia by methods, for each city</vt:lpstr>
      <vt:lpstr>Présentation PowerPoint</vt:lpstr>
      <vt:lpstr>Présentation PowerPoint</vt:lpstr>
      <vt:lpstr>Linear models HB/HCT ~ HBMASS &amp; PV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Ranks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Linear models HB/HCT ~ HBMASS &amp; PV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3</cp:revision>
  <dcterms:created xsi:type="dcterms:W3CDTF">2025-06-10T06:47:33Z</dcterms:created>
  <dcterms:modified xsi:type="dcterms:W3CDTF">2025-06-10T13:01:29Z</dcterms:modified>
</cp:coreProperties>
</file>